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85068" autoAdjust="0"/>
  </p:normalViewPr>
  <p:slideViewPr>
    <p:cSldViewPr snapToGrid="0">
      <p:cViewPr varScale="1">
        <p:scale>
          <a:sx n="25" d="100"/>
          <a:sy n="25" d="100"/>
        </p:scale>
        <p:origin x="1104" y="3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101" d="100"/>
          <a:sy n="101" d="100"/>
        </p:scale>
        <p:origin x="280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E62E8C38-F855-44D1-A25F-F2DCF794F052}" type="datetime1">
              <a:rPr lang="tr-TR" smtClean="0"/>
              <a:t>10.09.2021</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6BA0EAE6-B4B6-49B7-9049-B371250BE0F4}" type="slidenum">
              <a:rPr lang="tr-TR" smtClean="0"/>
              <a:t>‹#›</a:t>
            </a:fld>
            <a:endParaRPr lang="tr-TR"/>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5E5BCFF5-6203-4776-B553-1D290142A258}" type="datetime1">
              <a:rPr lang="tr-TR" smtClean="0"/>
              <a:pPr/>
              <a:t>10.09.2021</a:t>
            </a:fld>
            <a:endParaRPr lang="tr-TR" dirty="0"/>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37C7F044-5458-4B2E-BFA0-52AAA1C529D4}" type="slidenum">
              <a:t>‹#›</a:t>
            </a:fld>
            <a:endParaRPr lang="tr-TR"/>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lang="tr-TR" sz="1200" kern="1200">
        <a:solidFill>
          <a:schemeClr val="tx1"/>
        </a:solidFill>
        <a:latin typeface="+mn-lt"/>
        <a:ea typeface="+mn-ea"/>
        <a:cs typeface="+mn-cs"/>
      </a:defRPr>
    </a:lvl1pPr>
    <a:lvl2pPr marL="457200" algn="l" defTabSz="914400" rtl="0" eaLnBrk="1" latinLnBrk="0" hangingPunct="1">
      <a:defRPr lang="tr-TR" sz="1200" kern="1200">
        <a:solidFill>
          <a:schemeClr val="tx1"/>
        </a:solidFill>
        <a:latin typeface="+mn-lt"/>
        <a:ea typeface="+mn-ea"/>
        <a:cs typeface="+mn-cs"/>
      </a:defRPr>
    </a:lvl2pPr>
    <a:lvl3pPr marL="914400" algn="l" defTabSz="914400" rtl="0" eaLnBrk="1" latinLnBrk="0" hangingPunct="1">
      <a:defRPr lang="tr-TR" sz="1200" kern="1200">
        <a:solidFill>
          <a:schemeClr val="tx1"/>
        </a:solidFill>
        <a:latin typeface="+mn-lt"/>
        <a:ea typeface="+mn-ea"/>
        <a:cs typeface="+mn-cs"/>
      </a:defRPr>
    </a:lvl3pPr>
    <a:lvl4pPr marL="1371600" algn="l" defTabSz="914400" rtl="0" eaLnBrk="1" latinLnBrk="0" hangingPunct="1">
      <a:defRPr lang="tr-TR" sz="1200" kern="1200">
        <a:solidFill>
          <a:schemeClr val="tx1"/>
        </a:solidFill>
        <a:latin typeface="+mn-lt"/>
        <a:ea typeface="+mn-ea"/>
        <a:cs typeface="+mn-cs"/>
      </a:defRPr>
    </a:lvl4pPr>
    <a:lvl5pPr marL="1828800" algn="l" defTabSz="914400" rtl="0" eaLnBrk="1" latinLnBrk="0" hangingPunct="1">
      <a:defRPr lang="tr-TR" sz="1200" kern="1200">
        <a:solidFill>
          <a:schemeClr val="tx1"/>
        </a:solidFill>
        <a:latin typeface="+mn-lt"/>
        <a:ea typeface="+mn-ea"/>
        <a:cs typeface="+mn-cs"/>
      </a:defRPr>
    </a:lvl5pPr>
    <a:lvl6pPr marL="2286000" algn="l" defTabSz="914400" rtl="0" eaLnBrk="1" latinLnBrk="0" hangingPunct="1">
      <a:defRPr lang="tr-TR" sz="1200" kern="1200">
        <a:solidFill>
          <a:schemeClr val="tx1"/>
        </a:solidFill>
        <a:latin typeface="+mn-lt"/>
        <a:ea typeface="+mn-ea"/>
        <a:cs typeface="+mn-cs"/>
      </a:defRPr>
    </a:lvl6pPr>
    <a:lvl7pPr marL="2743200" algn="l" defTabSz="914400" rtl="0" eaLnBrk="1" latinLnBrk="0" hangingPunct="1">
      <a:defRPr lang="tr-TR" sz="1200" kern="1200">
        <a:solidFill>
          <a:schemeClr val="tx1"/>
        </a:solidFill>
        <a:latin typeface="+mn-lt"/>
        <a:ea typeface="+mn-ea"/>
        <a:cs typeface="+mn-cs"/>
      </a:defRPr>
    </a:lvl7pPr>
    <a:lvl8pPr marL="3200400" algn="l" defTabSz="914400" rtl="0" eaLnBrk="1" latinLnBrk="0" hangingPunct="1">
      <a:defRPr lang="tr-TR" sz="1200" kern="1200">
        <a:solidFill>
          <a:schemeClr val="tx1"/>
        </a:solidFill>
        <a:latin typeface="+mn-lt"/>
        <a:ea typeface="+mn-ea"/>
        <a:cs typeface="+mn-cs"/>
      </a:defRPr>
    </a:lvl8pPr>
    <a:lvl9pPr marL="3657600" algn="l" defTabSz="914400" rtl="0" eaLnBrk="1" latinLnBrk="0" hangingPunct="1">
      <a:defRPr lang="tr-T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lar Yer Tutucusu 2"/>
          <p:cNvSpPr>
            <a:spLocks noGrp="1"/>
          </p:cNvSpPr>
          <p:nvPr>
            <p:ph type="body" idx="1"/>
          </p:nvPr>
        </p:nvSpPr>
        <p:spPr/>
        <p:txBody>
          <a:bodyPr/>
          <a:lstStyle/>
          <a:p>
            <a:pPr lvl="0"/>
            <a:r>
              <a:rPr lang="tr-TR" dirty="0"/>
              <a:t>Bu posteri değiştirmek için, örnek içeriğimizi kendi içeriğinizle değiştirin. Sıfırlanmış durumla başlamak isterseniz, yeni bir sayfa eklemek için Giriş sekmesindeki Yeni Slayt düğmesine basın. Ardından boş yer tutuculara metninizi ve içeriğinizi girin.</a:t>
            </a:r>
            <a:r>
              <a:rPr lang="tr-TR"/>
              <a:t>Başlıklar, alt başlıklar veya gövde metni için başka yer tutuculara gerek duyarsanız, mevcut yer tutuculardan birini kopyalayın ve yerine yenisini sürükleyin.</a:t>
            </a:r>
            <a:endParaRPr lang="tr-TR" dirty="0"/>
          </a:p>
        </p:txBody>
      </p:sp>
      <p:sp>
        <p:nvSpPr>
          <p:cNvPr id="4" name="Slayt Numarası Yer Tutucusu 3"/>
          <p:cNvSpPr>
            <a:spLocks noGrp="1"/>
          </p:cNvSpPr>
          <p:nvPr>
            <p:ph type="sldNum" sz="quarter" idx="10"/>
          </p:nvPr>
        </p:nvSpPr>
        <p:spPr/>
        <p:txBody>
          <a:bodyPr/>
          <a:lstStyle/>
          <a:p>
            <a:fld id="{37C7F044-5458-4B2E-BFA0-52AAA1C529D4}" type="slidenum">
              <a:rPr lang="tr-TR" smtClean="0"/>
              <a:pPr/>
              <a:t>1</a:t>
            </a:fld>
            <a:endParaRPr lang="tr-TR"/>
          </a:p>
        </p:txBody>
      </p:sp>
      <p:sp>
        <p:nvSpPr>
          <p:cNvPr id="10" name="Slayt Görüntüsü Yer Tutucusu 9"/>
          <p:cNvSpPr>
            <a:spLocks noGrp="1" noRot="1" noChangeAspect="1"/>
          </p:cNvSpPr>
          <p:nvPr>
            <p:ph type="sldImg"/>
          </p:nvPr>
        </p:nvSpPr>
        <p:spPr/>
      </p:sp>
    </p:spTree>
    <p:extLst>
      <p:ext uri="{BB962C8B-B14F-4D97-AF65-F5344CB8AC3E}">
        <p14:creationId xmlns:p14="http://schemas.microsoft.com/office/powerpoint/2010/main" val="70662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i">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Dikdörtgen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7" name="Dikdörtgen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8" name="Dikdörtgen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tr-TR"/>
              <a:t>`</a:t>
            </a:r>
          </a:p>
        </p:txBody>
      </p:sp>
      <p:sp>
        <p:nvSpPr>
          <p:cNvPr id="59" name="Satır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3" name="Dikdörtgen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2" name="Dikdörtgen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1" name="Dikdörtgen 40"/>
          <p:cNvSpPr/>
          <p:nvPr userDrawn="1"/>
        </p:nvSpPr>
        <p:spPr bwMode="white">
          <a:xfrm>
            <a:off x="1112683"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userDrawn="1"/>
        </p:nvSpPr>
        <p:spPr>
          <a:xfrm>
            <a:off x="1191767" y="6172200"/>
            <a:ext cx="13023031"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9" name="Dikdörtgen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Dikdörtgen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tr-TR"/>
          </a:p>
        </p:txBody>
      </p:sp>
      <p:sp>
        <p:nvSpPr>
          <p:cNvPr id="6" name="Başlık 5"/>
          <p:cNvSpPr>
            <a:spLocks noGrp="1"/>
          </p:cNvSpPr>
          <p:nvPr userDrawn="1">
            <p:ph type="title"/>
          </p:nvPr>
        </p:nvSpPr>
        <p:spPr/>
        <p:txBody>
          <a:bodyPr/>
          <a:lstStyle>
            <a:lvl1pPr latinLnBrk="0">
              <a:defRPr lang="tr-TR" b="0"/>
            </a:lvl1pPr>
          </a:lstStyle>
          <a:p>
            <a:r>
              <a:rPr lang="tr-TR" dirty="0"/>
              <a:t>Asıl başlık stili için tıklatın</a:t>
            </a:r>
          </a:p>
        </p:txBody>
      </p:sp>
      <p:sp>
        <p:nvSpPr>
          <p:cNvPr id="31" name="Metin Yer Tutucusu 6"/>
          <p:cNvSpPr>
            <a:spLocks noGrp="1"/>
          </p:cNvSpPr>
          <p:nvPr userDrawn="1">
            <p:ph type="body" sz="quarter" idx="36"/>
          </p:nvPr>
        </p:nvSpPr>
        <p:spPr bwMode="auto">
          <a:xfrm>
            <a:off x="2209800" y="4083469"/>
            <a:ext cx="35661600" cy="1276992"/>
          </a:xfrm>
        </p:spPr>
        <p:txBody>
          <a:bodyPr anchor="ctr">
            <a:noAutofit/>
          </a:bodyPr>
          <a:lstStyle>
            <a:lvl1pPr marL="0" indent="0" latinLnBrk="0">
              <a:spcBef>
                <a:spcPts val="0"/>
              </a:spcBef>
              <a:buNone/>
              <a:defRPr lang="tr-TR" sz="2400">
                <a:solidFill>
                  <a:schemeClr val="tx1"/>
                </a:solidFill>
              </a:defRPr>
            </a:lvl1pPr>
            <a:lvl2pPr marL="0" indent="0" latinLnBrk="0">
              <a:spcBef>
                <a:spcPts val="0"/>
              </a:spcBef>
              <a:buNone/>
              <a:defRPr lang="tr-TR" sz="2400">
                <a:solidFill>
                  <a:schemeClr val="bg1"/>
                </a:solidFill>
              </a:defRPr>
            </a:lvl2pPr>
            <a:lvl3pPr marL="0" indent="0" latinLnBrk="0">
              <a:spcBef>
                <a:spcPts val="0"/>
              </a:spcBef>
              <a:buNone/>
              <a:defRPr lang="tr-TR" sz="2400">
                <a:solidFill>
                  <a:schemeClr val="bg1"/>
                </a:solidFill>
              </a:defRPr>
            </a:lvl3pPr>
            <a:lvl4pPr marL="0" indent="0" latinLnBrk="0">
              <a:spcBef>
                <a:spcPts val="0"/>
              </a:spcBef>
              <a:buNone/>
              <a:defRPr lang="tr-TR" sz="2400">
                <a:solidFill>
                  <a:schemeClr val="bg1"/>
                </a:solidFill>
              </a:defRPr>
            </a:lvl4pPr>
            <a:lvl5pPr marL="0" indent="0" latinLnBrk="0">
              <a:spcBef>
                <a:spcPts val="0"/>
              </a:spcBef>
              <a:buNone/>
              <a:defRPr lang="tr-TR" sz="2400">
                <a:solidFill>
                  <a:schemeClr val="bg1"/>
                </a:solidFill>
              </a:defRPr>
            </a:lvl5pPr>
            <a:lvl6pPr marL="0" indent="0" latinLnBrk="0">
              <a:spcBef>
                <a:spcPts val="0"/>
              </a:spcBef>
              <a:buNone/>
              <a:defRPr lang="tr-TR" sz="2400">
                <a:solidFill>
                  <a:schemeClr val="bg1"/>
                </a:solidFill>
              </a:defRPr>
            </a:lvl6pPr>
            <a:lvl7pPr marL="0" indent="0" latinLnBrk="0">
              <a:spcBef>
                <a:spcPts val="0"/>
              </a:spcBef>
              <a:buNone/>
              <a:defRPr lang="tr-TR" sz="2400">
                <a:solidFill>
                  <a:schemeClr val="bg1"/>
                </a:solidFill>
              </a:defRPr>
            </a:lvl7pPr>
            <a:lvl8pPr marL="0" indent="0" latinLnBrk="0">
              <a:spcBef>
                <a:spcPts val="0"/>
              </a:spcBef>
              <a:buNone/>
              <a:defRPr lang="tr-TR" sz="2400">
                <a:solidFill>
                  <a:schemeClr val="bg1"/>
                </a:solidFill>
              </a:defRPr>
            </a:lvl8pPr>
            <a:lvl9pPr marL="0" indent="0" latinLnBrk="0">
              <a:spcBef>
                <a:spcPts val="0"/>
              </a:spcBef>
              <a:buNone/>
              <a:defRPr lang="tr-TR" sz="2400">
                <a:solidFill>
                  <a:schemeClr val="bg1"/>
                </a:solidFill>
              </a:defRPr>
            </a:lvl9pPr>
          </a:lstStyle>
          <a:p>
            <a:pPr lvl="0"/>
            <a:r>
              <a:rPr lang="tr-TR"/>
              <a:t>Asıl metin stillerini düzenlemek için tıklatın</a:t>
            </a:r>
          </a:p>
        </p:txBody>
      </p:sp>
      <p:sp>
        <p:nvSpPr>
          <p:cNvPr id="7" name="Metin Yer Tutucusu 6"/>
          <p:cNvSpPr>
            <a:spLocks noGrp="1"/>
          </p:cNvSpPr>
          <p:nvPr userDrawn="1">
            <p:ph type="body" sz="quarter" idx="13" hasCustomPrompt="1"/>
          </p:nvPr>
        </p:nvSpPr>
        <p:spPr>
          <a:xfrm>
            <a:off x="1170431" y="5854273"/>
            <a:ext cx="13044367" cy="1260902"/>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19" name="İçerik Yer Tutucusu 17"/>
          <p:cNvSpPr>
            <a:spLocks noGrp="1"/>
          </p:cNvSpPr>
          <p:nvPr userDrawn="1">
            <p:ph sz="quarter" idx="24" hasCustomPrompt="1"/>
          </p:nvPr>
        </p:nvSpPr>
        <p:spPr>
          <a:xfrm>
            <a:off x="1174552" y="7086600"/>
            <a:ext cx="13048488" cy="6840825"/>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dirty="0"/>
              <a:t>Metin veya başka bir içerik eklemek için bu yer tutucuyu kullanın</a:t>
            </a:r>
          </a:p>
          <a:p>
            <a:pPr lvl="1"/>
            <a:r>
              <a:rPr lang="tr-TR" dirty="0"/>
              <a:t>İkinci düzey</a:t>
            </a:r>
          </a:p>
          <a:p>
            <a:pPr lvl="2"/>
            <a:r>
              <a:rPr lang="tr-TR" dirty="0"/>
              <a:t>Üçüncü düzey</a:t>
            </a:r>
          </a:p>
          <a:p>
            <a:pPr lvl="3"/>
            <a:r>
              <a:rPr lang="tr-TR" dirty="0"/>
              <a:t>Dördüncü düzey</a:t>
            </a:r>
          </a:p>
          <a:p>
            <a:pPr lvl="4"/>
            <a:r>
              <a:rPr lang="tr-TR" dirty="0"/>
              <a:t>Beşinci düzey</a:t>
            </a:r>
          </a:p>
          <a:p>
            <a:pPr lvl="5"/>
            <a:r>
              <a:rPr lang="tr-TR" dirty="0"/>
              <a:t>Altı</a:t>
            </a:r>
          </a:p>
          <a:p>
            <a:pPr lvl="6"/>
            <a:r>
              <a:rPr lang="tr-TR" dirty="0"/>
              <a:t>Yedi</a:t>
            </a:r>
          </a:p>
          <a:p>
            <a:pPr lvl="7"/>
            <a:r>
              <a:rPr lang="tr-TR" dirty="0"/>
              <a:t>Sekiz</a:t>
            </a:r>
          </a:p>
          <a:p>
            <a:pPr lvl="8"/>
            <a:r>
              <a:rPr lang="tr-TR" dirty="0"/>
              <a:t>Dokuz</a:t>
            </a:r>
          </a:p>
        </p:txBody>
      </p:sp>
      <p:sp>
        <p:nvSpPr>
          <p:cNvPr id="60" name="Dikdörtgen 59"/>
          <p:cNvSpPr/>
          <p:nvPr userDrawn="1"/>
        </p:nvSpPr>
        <p:spPr>
          <a:xfrm>
            <a:off x="1170430" y="14798040"/>
            <a:ext cx="13044367"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tr-TR"/>
          </a:p>
        </p:txBody>
      </p:sp>
      <p:sp>
        <p:nvSpPr>
          <p:cNvPr id="11" name="Metin Yer Tutucusu 6"/>
          <p:cNvSpPr>
            <a:spLocks noGrp="1"/>
          </p:cNvSpPr>
          <p:nvPr userDrawn="1">
            <p:ph type="body" sz="quarter" idx="17" hasCustomPrompt="1"/>
          </p:nvPr>
        </p:nvSpPr>
        <p:spPr>
          <a:xfrm>
            <a:off x="1170431" y="14480113"/>
            <a:ext cx="13048488" cy="1260902"/>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20" name="İçerik Yer Tutucusu 17"/>
          <p:cNvSpPr>
            <a:spLocks noGrp="1"/>
          </p:cNvSpPr>
          <p:nvPr userDrawn="1">
            <p:ph sz="quarter" idx="25" hasCustomPrompt="1"/>
          </p:nvPr>
        </p:nvSpPr>
        <p:spPr>
          <a:xfrm>
            <a:off x="1174552" y="15712439"/>
            <a:ext cx="13048488" cy="7440169"/>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61" name="Dikdörtgen 60"/>
          <p:cNvSpPr/>
          <p:nvPr userDrawn="1"/>
        </p:nvSpPr>
        <p:spPr>
          <a:xfrm>
            <a:off x="1170431" y="23301960"/>
            <a:ext cx="13048488"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Yer Tutucusu 6"/>
          <p:cNvSpPr>
            <a:spLocks noGrp="1"/>
          </p:cNvSpPr>
          <p:nvPr userDrawn="1">
            <p:ph type="body" sz="quarter" idx="19" hasCustomPrompt="1"/>
          </p:nvPr>
        </p:nvSpPr>
        <p:spPr>
          <a:xfrm>
            <a:off x="1170431" y="22991236"/>
            <a:ext cx="13048488" cy="1253699"/>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21" name="İçerik Yer Tutucusu 17"/>
          <p:cNvSpPr>
            <a:spLocks noGrp="1"/>
          </p:cNvSpPr>
          <p:nvPr userDrawn="1">
            <p:ph sz="quarter" idx="26" hasCustomPrompt="1"/>
          </p:nvPr>
        </p:nvSpPr>
        <p:spPr>
          <a:xfrm>
            <a:off x="1174552" y="24216361"/>
            <a:ext cx="13048488" cy="7263385"/>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62" name="Dikdörtgen 61"/>
          <p:cNvSpPr/>
          <p:nvPr userDrawn="1"/>
        </p:nvSpPr>
        <p:spPr>
          <a:xfrm>
            <a:off x="15416784" y="6172200"/>
            <a:ext cx="13048488"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Metin Yer Tutucusu 6"/>
          <p:cNvSpPr>
            <a:spLocks noGrp="1"/>
          </p:cNvSpPr>
          <p:nvPr userDrawn="1">
            <p:ph type="body" sz="quarter" idx="21" hasCustomPrompt="1"/>
          </p:nvPr>
        </p:nvSpPr>
        <p:spPr>
          <a:xfrm>
            <a:off x="15416784" y="5854273"/>
            <a:ext cx="13048488" cy="1260902"/>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22" name="İçerik Yer Tutucusu 17"/>
          <p:cNvSpPr>
            <a:spLocks noGrp="1"/>
          </p:cNvSpPr>
          <p:nvPr userDrawn="1">
            <p:ph sz="quarter" idx="27" hasCustomPrompt="1"/>
          </p:nvPr>
        </p:nvSpPr>
        <p:spPr>
          <a:xfrm>
            <a:off x="15416784" y="7086600"/>
            <a:ext cx="13048488" cy="4926126"/>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18" name="İçerik Yer Tutucusu 17"/>
          <p:cNvSpPr>
            <a:spLocks noGrp="1"/>
          </p:cNvSpPr>
          <p:nvPr userDrawn="1">
            <p:ph sz="quarter" idx="23" hasCustomPrompt="1"/>
          </p:nvPr>
        </p:nvSpPr>
        <p:spPr>
          <a:xfrm>
            <a:off x="15416784" y="12456478"/>
            <a:ext cx="13048488" cy="6172200"/>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57" name="İçerik Yer Tutucusu 17"/>
          <p:cNvSpPr>
            <a:spLocks noGrp="1"/>
          </p:cNvSpPr>
          <p:nvPr>
            <p:ph sz="quarter" idx="37" hasCustomPrompt="1"/>
          </p:nvPr>
        </p:nvSpPr>
        <p:spPr>
          <a:xfrm>
            <a:off x="15416784" y="19072430"/>
            <a:ext cx="13048488" cy="3918814"/>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p:txBody>
      </p:sp>
      <p:sp>
        <p:nvSpPr>
          <p:cNvPr id="63" name="Dikdörtgen 62"/>
          <p:cNvSpPr/>
          <p:nvPr userDrawn="1"/>
        </p:nvSpPr>
        <p:spPr>
          <a:xfrm>
            <a:off x="15416784" y="23298912"/>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Metin Yer Tutucusu 6"/>
          <p:cNvSpPr>
            <a:spLocks noGrp="1"/>
          </p:cNvSpPr>
          <p:nvPr userDrawn="1">
            <p:ph type="body" sz="quarter" idx="29" hasCustomPrompt="1"/>
          </p:nvPr>
        </p:nvSpPr>
        <p:spPr>
          <a:xfrm>
            <a:off x="15416784" y="22991236"/>
            <a:ext cx="13048488" cy="1253699"/>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64" name="Dikdörtgen 63"/>
          <p:cNvSpPr/>
          <p:nvPr userDrawn="1"/>
        </p:nvSpPr>
        <p:spPr>
          <a:xfrm>
            <a:off x="29644848" y="6172200"/>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İçerik Yer Tutucusu 17"/>
          <p:cNvSpPr>
            <a:spLocks noGrp="1"/>
          </p:cNvSpPr>
          <p:nvPr userDrawn="1">
            <p:ph sz="quarter" idx="30" hasCustomPrompt="1"/>
          </p:nvPr>
        </p:nvSpPr>
        <p:spPr>
          <a:xfrm>
            <a:off x="15416784" y="24216361"/>
            <a:ext cx="13048488" cy="7260336"/>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26" name="Metin Yer Tutucusu 6"/>
          <p:cNvSpPr>
            <a:spLocks noGrp="1"/>
          </p:cNvSpPr>
          <p:nvPr userDrawn="1">
            <p:ph type="body" sz="quarter" idx="31" hasCustomPrompt="1"/>
          </p:nvPr>
        </p:nvSpPr>
        <p:spPr>
          <a:xfrm>
            <a:off x="29644848" y="5854274"/>
            <a:ext cx="13048488" cy="1260902"/>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27" name="İçerik Yer Tutucusu 17"/>
          <p:cNvSpPr>
            <a:spLocks noGrp="1"/>
          </p:cNvSpPr>
          <p:nvPr userDrawn="1">
            <p:ph sz="quarter" idx="32" hasCustomPrompt="1"/>
          </p:nvPr>
        </p:nvSpPr>
        <p:spPr>
          <a:xfrm>
            <a:off x="29644848" y="7086600"/>
            <a:ext cx="13048488" cy="7315200"/>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dirty="0"/>
              <a:t>Metin veya başka bir içerik eklemek için bu yer tutucuyu kullanın</a:t>
            </a:r>
          </a:p>
          <a:p>
            <a:pPr lvl="1"/>
            <a:r>
              <a:rPr lang="tr-TR" dirty="0"/>
              <a:t>İkinci düzey</a:t>
            </a:r>
          </a:p>
          <a:p>
            <a:pPr lvl="2"/>
            <a:r>
              <a:rPr lang="tr-TR" dirty="0"/>
              <a:t>Üçüncü düzey</a:t>
            </a:r>
          </a:p>
          <a:p>
            <a:pPr lvl="3"/>
            <a:r>
              <a:rPr lang="tr-TR" dirty="0"/>
              <a:t>Dördüncü düzey</a:t>
            </a:r>
          </a:p>
          <a:p>
            <a:pPr lvl="4"/>
            <a:r>
              <a:rPr lang="tr-TR" dirty="0"/>
              <a:t>Beşinci düzey</a:t>
            </a:r>
          </a:p>
          <a:p>
            <a:pPr lvl="5"/>
            <a:r>
              <a:rPr lang="tr-TR" dirty="0"/>
              <a:t>Altı</a:t>
            </a:r>
          </a:p>
          <a:p>
            <a:pPr lvl="6"/>
            <a:r>
              <a:rPr lang="tr-TR" dirty="0"/>
              <a:t>Yedi</a:t>
            </a:r>
          </a:p>
          <a:p>
            <a:pPr lvl="7"/>
            <a:r>
              <a:rPr lang="tr-TR" dirty="0"/>
              <a:t>Sekiz</a:t>
            </a:r>
          </a:p>
          <a:p>
            <a:pPr lvl="8"/>
            <a:r>
              <a:rPr lang="tr-TR" dirty="0"/>
              <a:t>Dokuz</a:t>
            </a:r>
          </a:p>
        </p:txBody>
      </p:sp>
      <p:sp>
        <p:nvSpPr>
          <p:cNvPr id="28" name="İçerik Yer Tutucusu 17"/>
          <p:cNvSpPr>
            <a:spLocks noGrp="1"/>
          </p:cNvSpPr>
          <p:nvPr userDrawn="1">
            <p:ph sz="quarter" idx="33" hasCustomPrompt="1"/>
          </p:nvPr>
        </p:nvSpPr>
        <p:spPr>
          <a:xfrm>
            <a:off x="29644848" y="15251886"/>
            <a:ext cx="13048488" cy="7315200"/>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65" name="Dikdörtgen 64"/>
          <p:cNvSpPr/>
          <p:nvPr userDrawn="1"/>
        </p:nvSpPr>
        <p:spPr>
          <a:xfrm>
            <a:off x="29644848" y="23298912"/>
            <a:ext cx="13048488"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Metin Yer Tutucusu 6"/>
          <p:cNvSpPr>
            <a:spLocks noGrp="1"/>
          </p:cNvSpPr>
          <p:nvPr userDrawn="1">
            <p:ph type="body" sz="quarter" idx="34" hasCustomPrompt="1"/>
          </p:nvPr>
        </p:nvSpPr>
        <p:spPr>
          <a:xfrm>
            <a:off x="29644848" y="22991236"/>
            <a:ext cx="13048488" cy="1253699"/>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30" name="İçerik Yer Tutucusu 17"/>
          <p:cNvSpPr>
            <a:spLocks noGrp="1"/>
          </p:cNvSpPr>
          <p:nvPr userDrawn="1">
            <p:ph sz="quarter" idx="35" hasCustomPrompt="1"/>
          </p:nvPr>
        </p:nvSpPr>
        <p:spPr>
          <a:xfrm>
            <a:off x="29644848" y="24216361"/>
            <a:ext cx="13048488" cy="7260336"/>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48" name="Satır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 name="Dikdörtgen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0" name="Satır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 name="Dikdörtgen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2" name="Satır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 name="Dikdörtgen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4" name="Satır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 name="Dikdörtgen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6" name="Satır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 name="Tarih Yer Tutucusu 2"/>
          <p:cNvSpPr>
            <a:spLocks noGrp="1"/>
          </p:cNvSpPr>
          <p:nvPr userDrawn="1">
            <p:ph type="dt" sz="half" idx="10"/>
          </p:nvPr>
        </p:nvSpPr>
        <p:spPr/>
        <p:txBody>
          <a:bodyPr/>
          <a:lstStyle>
            <a:lvl1pPr>
              <a:defRPr/>
            </a:lvl1pPr>
          </a:lstStyle>
          <a:p>
            <a:fld id="{BA5B11AB-ED14-4825-AB03-9651BC57B044}" type="datetime1">
              <a:rPr lang="tr-TR" smtClean="0"/>
              <a:pPr/>
              <a:t>10.09.2021</a:t>
            </a:fld>
            <a:endParaRPr lang="tr-TR" dirty="0"/>
          </a:p>
        </p:txBody>
      </p:sp>
      <p:sp>
        <p:nvSpPr>
          <p:cNvPr id="4" name="Alt Bilgi Yer Tutucusu 3"/>
          <p:cNvSpPr>
            <a:spLocks noGrp="1"/>
          </p:cNvSpPr>
          <p:nvPr userDrawn="1">
            <p:ph type="ftr" sz="quarter" idx="11"/>
          </p:nvPr>
        </p:nvSpPr>
        <p:spPr/>
        <p:txBody>
          <a:bodyPr/>
          <a:lstStyle/>
          <a:p>
            <a:endParaRPr lang="tr-TR"/>
          </a:p>
        </p:txBody>
      </p:sp>
      <p:sp>
        <p:nvSpPr>
          <p:cNvPr id="5" name="Slayt Numarası Yer Tutucusu 4"/>
          <p:cNvSpPr>
            <a:spLocks noGrp="1"/>
          </p:cNvSpPr>
          <p:nvPr userDrawn="1">
            <p:ph type="sldNum" sz="quarter" idx="12"/>
          </p:nvPr>
        </p:nvSpPr>
        <p:spPr/>
        <p:txBody>
          <a:bodyPr/>
          <a:lstStyle/>
          <a:p>
            <a:fld id="{91B4C631-C489-4C11-812F-2172FBEAE82B}" type="slidenum">
              <a:t>‹#›</a:t>
            </a:fld>
            <a:endParaRPr lang="tr-TR"/>
          </a:p>
        </p:txBody>
      </p:sp>
      <p:sp>
        <p:nvSpPr>
          <p:cNvPr id="40" name="Satır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6" name="Satır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Dikdörtgen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tr-TR"/>
          </a:p>
        </p:txBody>
      </p:sp>
      <p:sp>
        <p:nvSpPr>
          <p:cNvPr id="7" name="Dikdörtgen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Yer Tutucusu 1"/>
          <p:cNvSpPr>
            <a:spLocks noGrp="1"/>
          </p:cNvSpPr>
          <p:nvPr>
            <p:ph type="title"/>
          </p:nvPr>
        </p:nvSpPr>
        <p:spPr bwMode="auto">
          <a:xfrm>
            <a:off x="2209800" y="753035"/>
            <a:ext cx="35661600" cy="2980765"/>
          </a:xfrm>
          <a:prstGeom prst="rect">
            <a:avLst/>
          </a:prstGeom>
        </p:spPr>
        <p:txBody>
          <a:bodyPr vert="horz" lIns="91440" tIns="45720" rIns="91440" bIns="45720" rtlCol="0" anchor="b">
            <a:normAutofit/>
          </a:bodyPr>
          <a:lstStyle/>
          <a:p>
            <a:r>
              <a:rPr lang="tr-TR" dirty="0"/>
              <a:t>Asıl başlık stili için tıklatın</a:t>
            </a:r>
          </a:p>
        </p:txBody>
      </p:sp>
      <p:sp>
        <p:nvSpPr>
          <p:cNvPr id="3" name="Metin Yer Tutucusu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Tarih Yer Tutucusu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latinLnBrk="0">
              <a:defRPr lang="tr-TR" sz="1600">
                <a:solidFill>
                  <a:schemeClr val="tx1">
                    <a:tint val="75000"/>
                  </a:schemeClr>
                </a:solidFill>
              </a:defRPr>
            </a:lvl1pPr>
          </a:lstStyle>
          <a:p>
            <a:fld id="{75907D80-17F4-40D1-9FCE-26E24291BB12}" type="datetime1">
              <a:rPr lang="tr-TR" smtClean="0"/>
              <a:pPr/>
              <a:t>10.09.2021</a:t>
            </a:fld>
            <a:endParaRPr lang="tr-TR" dirty="0"/>
          </a:p>
        </p:txBody>
      </p:sp>
      <p:sp>
        <p:nvSpPr>
          <p:cNvPr id="5" name="Alt Bilgi Yer Tutucusu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latinLnBrk="0">
              <a:defRPr lang="tr-TR" sz="16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latinLnBrk="0">
              <a:defRPr lang="tr-TR" sz="1600">
                <a:solidFill>
                  <a:schemeClr val="tx1">
                    <a:tint val="75000"/>
                  </a:schemeClr>
                </a:solidFill>
              </a:defRPr>
            </a:lvl1pPr>
          </a:lstStyle>
          <a:p>
            <a:fld id="{91B4C631-C489-4C11-812F-2172FBEAE82B}" type="slidenum">
              <a:pPr/>
              <a:t>‹#›</a:t>
            </a:fld>
            <a:endParaRPr lang="tr-TR"/>
          </a:p>
        </p:txBody>
      </p:sp>
      <p:grpSp>
        <p:nvGrpSpPr>
          <p:cNvPr id="8" name="Grup 7"/>
          <p:cNvGrpSpPr/>
          <p:nvPr userDrawn="1"/>
        </p:nvGrpSpPr>
        <p:grpSpPr bwMode="white">
          <a:xfrm>
            <a:off x="1143000" y="0"/>
            <a:ext cx="42748200" cy="5513832"/>
            <a:chOff x="1143000" y="0"/>
            <a:chExt cx="42748200" cy="5513832"/>
          </a:xfrm>
        </p:grpSpPr>
        <p:sp>
          <p:nvSpPr>
            <p:cNvPr id="9" name="Satır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0" name="Satır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1" name="Satır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lang="tr-TR" sz="10600" b="0"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9pPr>
    </p:bodyStyle>
    <p:otherStyle>
      <a:defPPr>
        <a:defRPr lang="tr-TR"/>
      </a:defPPr>
      <a:lvl1pPr marL="0" algn="l" defTabSz="4389120" rtl="0" eaLnBrk="1" latinLnBrk="0" hangingPunct="1">
        <a:defRPr lang="tr-TR" sz="8640" kern="1200">
          <a:solidFill>
            <a:schemeClr val="tx1"/>
          </a:solidFill>
          <a:latin typeface="+mn-lt"/>
          <a:ea typeface="+mn-ea"/>
          <a:cs typeface="+mn-cs"/>
        </a:defRPr>
      </a:lvl1pPr>
      <a:lvl2pPr marL="2194560" algn="l" defTabSz="4389120" rtl="0" eaLnBrk="1" latinLnBrk="0" hangingPunct="1">
        <a:defRPr lang="tr-TR" sz="8640" kern="1200">
          <a:solidFill>
            <a:schemeClr val="tx1"/>
          </a:solidFill>
          <a:latin typeface="+mn-lt"/>
          <a:ea typeface="+mn-ea"/>
          <a:cs typeface="+mn-cs"/>
        </a:defRPr>
      </a:lvl2pPr>
      <a:lvl3pPr marL="4389120" algn="l" defTabSz="4389120" rtl="0" eaLnBrk="1" latinLnBrk="0" hangingPunct="1">
        <a:defRPr lang="tr-TR" sz="8640" kern="1200">
          <a:solidFill>
            <a:schemeClr val="tx1"/>
          </a:solidFill>
          <a:latin typeface="+mn-lt"/>
          <a:ea typeface="+mn-ea"/>
          <a:cs typeface="+mn-cs"/>
        </a:defRPr>
      </a:lvl3pPr>
      <a:lvl4pPr marL="6583680" algn="l" defTabSz="4389120" rtl="0" eaLnBrk="1" latinLnBrk="0" hangingPunct="1">
        <a:defRPr lang="tr-TR" sz="8640" kern="1200">
          <a:solidFill>
            <a:schemeClr val="tx1"/>
          </a:solidFill>
          <a:latin typeface="+mn-lt"/>
          <a:ea typeface="+mn-ea"/>
          <a:cs typeface="+mn-cs"/>
        </a:defRPr>
      </a:lvl4pPr>
      <a:lvl5pPr marL="8778240" algn="l" defTabSz="4389120" rtl="0" eaLnBrk="1" latinLnBrk="0" hangingPunct="1">
        <a:defRPr lang="tr-TR" sz="8640" kern="1200">
          <a:solidFill>
            <a:schemeClr val="tx1"/>
          </a:solidFill>
          <a:latin typeface="+mn-lt"/>
          <a:ea typeface="+mn-ea"/>
          <a:cs typeface="+mn-cs"/>
        </a:defRPr>
      </a:lvl5pPr>
      <a:lvl6pPr marL="10972800" algn="l" defTabSz="4389120" rtl="0" eaLnBrk="1" latinLnBrk="0" hangingPunct="1">
        <a:defRPr lang="tr-TR" sz="8640" kern="1200">
          <a:solidFill>
            <a:schemeClr val="tx1"/>
          </a:solidFill>
          <a:latin typeface="+mn-lt"/>
          <a:ea typeface="+mn-ea"/>
          <a:cs typeface="+mn-cs"/>
        </a:defRPr>
      </a:lvl6pPr>
      <a:lvl7pPr marL="13167360" algn="l" defTabSz="4389120" rtl="0" eaLnBrk="1" latinLnBrk="0" hangingPunct="1">
        <a:defRPr lang="tr-TR" sz="8640" kern="1200">
          <a:solidFill>
            <a:schemeClr val="tx1"/>
          </a:solidFill>
          <a:latin typeface="+mn-lt"/>
          <a:ea typeface="+mn-ea"/>
          <a:cs typeface="+mn-cs"/>
        </a:defRPr>
      </a:lvl7pPr>
      <a:lvl8pPr marL="15361920" algn="l" defTabSz="4389120" rtl="0" eaLnBrk="1" latinLnBrk="0" hangingPunct="1">
        <a:defRPr lang="tr-TR" sz="8640" kern="1200">
          <a:solidFill>
            <a:schemeClr val="tx1"/>
          </a:solidFill>
          <a:latin typeface="+mn-lt"/>
          <a:ea typeface="+mn-ea"/>
          <a:cs typeface="+mn-cs"/>
        </a:defRPr>
      </a:lvl8pPr>
      <a:lvl9pPr marL="17556480" algn="l" defTabSz="4389120" rtl="0" eaLnBrk="1" latinLnBrk="0" hangingPunct="1">
        <a:defRPr lang="tr-T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bugunneizlesem.sit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2209800" y="753036"/>
            <a:ext cx="35661600" cy="1762646"/>
          </a:xfrm>
        </p:spPr>
        <p:txBody>
          <a:bodyPr>
            <a:normAutofit/>
          </a:bodyPr>
          <a:lstStyle/>
          <a:p>
            <a:pPr algn="ctr"/>
            <a:r>
              <a:rPr lang="tr-TR" dirty="0"/>
              <a:t>Bugün Ne İzlesem?</a:t>
            </a:r>
          </a:p>
        </p:txBody>
      </p:sp>
      <p:sp>
        <p:nvSpPr>
          <p:cNvPr id="23" name="Metin Yer Tutucusu 22"/>
          <p:cNvSpPr>
            <a:spLocks noGrp="1"/>
          </p:cNvSpPr>
          <p:nvPr>
            <p:ph type="body" sz="quarter" idx="36"/>
          </p:nvPr>
        </p:nvSpPr>
        <p:spPr>
          <a:xfrm>
            <a:off x="1676401" y="4083468"/>
            <a:ext cx="40986518" cy="1435345"/>
          </a:xfrm>
        </p:spPr>
        <p:txBody>
          <a:bodyPr/>
          <a:lstStyle/>
          <a:p>
            <a:pPr algn="ctr">
              <a:spcAft>
                <a:spcPts val="300"/>
              </a:spcAft>
            </a:pPr>
            <a:r>
              <a:rPr lang="tr-TR" sz="4000" b="1" dirty="0">
                <a:latin typeface="Times New Roman" panose="02020603050405020304" pitchFamily="18" charset="0"/>
                <a:cs typeface="Times New Roman" panose="02020603050405020304" pitchFamily="18" charset="0"/>
              </a:rPr>
              <a:t>Emre Özhan ÖZTÜRK</a:t>
            </a:r>
          </a:p>
          <a:p>
            <a:pPr algn="ctr">
              <a:spcAft>
                <a:spcPts val="300"/>
              </a:spcAft>
            </a:pPr>
            <a:r>
              <a:rPr lang="tr-TR" sz="4000" b="1" dirty="0">
                <a:latin typeface="Times New Roman" panose="02020603050405020304" pitchFamily="18" charset="0"/>
                <a:cs typeface="Times New Roman" panose="02020603050405020304" pitchFamily="18" charset="0"/>
              </a:rPr>
              <a:t>Maltepe Üniversitesi</a:t>
            </a:r>
          </a:p>
          <a:p>
            <a:pPr algn="ctr">
              <a:spcAft>
                <a:spcPts val="300"/>
              </a:spcAft>
            </a:pPr>
            <a:r>
              <a:rPr lang="tr-TR" sz="4000" b="1" dirty="0">
                <a:latin typeface="Times New Roman" panose="02020603050405020304" pitchFamily="18" charset="0"/>
                <a:cs typeface="Times New Roman" panose="02020603050405020304" pitchFamily="18" charset="0"/>
              </a:rPr>
              <a:t>150706006</a:t>
            </a:r>
          </a:p>
          <a:p>
            <a:pPr algn="ctr">
              <a:spcAft>
                <a:spcPts val="300"/>
              </a:spcAft>
            </a:pPr>
            <a:r>
              <a:rPr lang="tr-TR" sz="4000" b="1" dirty="0">
                <a:latin typeface="Times New Roman" panose="02020603050405020304" pitchFamily="18" charset="0"/>
                <a:cs typeface="Times New Roman" panose="02020603050405020304" pitchFamily="18" charset="0"/>
              </a:rPr>
              <a:t>Yazılım Mühendisliği(İngilizce)</a:t>
            </a:r>
          </a:p>
          <a:p>
            <a:pPr algn="ctr"/>
            <a:endParaRPr lang="tr-TR" sz="4000" b="1" dirty="0">
              <a:latin typeface="Times New Roman" panose="02020603050405020304" pitchFamily="18" charset="0"/>
              <a:cs typeface="Times New Roman" panose="02020603050405020304" pitchFamily="18" charset="0"/>
            </a:endParaRPr>
          </a:p>
        </p:txBody>
      </p:sp>
      <p:sp>
        <p:nvSpPr>
          <p:cNvPr id="5" name="Metin Yer Tutucusu 4"/>
          <p:cNvSpPr>
            <a:spLocks noGrp="1"/>
          </p:cNvSpPr>
          <p:nvPr>
            <p:ph type="body" sz="quarter" idx="13"/>
          </p:nvPr>
        </p:nvSpPr>
        <p:spPr/>
        <p:txBody>
          <a:bodyPr/>
          <a:lstStyle/>
          <a:p>
            <a:r>
              <a:rPr lang="tr-TR" sz="5800" dirty="0"/>
              <a:t>Özet</a:t>
            </a:r>
          </a:p>
        </p:txBody>
      </p:sp>
      <p:sp>
        <p:nvSpPr>
          <p:cNvPr id="11" name="İçerik Yer Tutucusu 10"/>
          <p:cNvSpPr>
            <a:spLocks noGrp="1"/>
          </p:cNvSpPr>
          <p:nvPr>
            <p:ph sz="quarter" idx="24"/>
          </p:nvPr>
        </p:nvSpPr>
        <p:spPr/>
        <p:txBody>
          <a:bodyPr>
            <a:normAutofit/>
          </a:bodyPr>
          <a:lstStyle/>
          <a:p>
            <a:r>
              <a:rPr lang="tr-TR" sz="4400" dirty="0">
                <a:latin typeface="Times New Roman" panose="02020603050405020304" pitchFamily="18" charset="0"/>
                <a:cs typeface="Times New Roman" panose="02020603050405020304" pitchFamily="18" charset="0"/>
              </a:rPr>
              <a:t>Bugünlerde insanların evdeki en büyük eğlencesi film izlemek ve insanlar film izlemeye başlamadan önceki en büyük sıkıntıları ise ne izleyeceklerine karar vermek. </a:t>
            </a:r>
            <a:r>
              <a:rPr lang="tr-TR" sz="4400" dirty="0"/>
              <a:t>Tek bir tarayıcı aracılığı ile her cihazdan bağlanabileceğiniz sizi en iyi şekilde tanıyacak bir web uygulaması aracılığı ile bu sorunu ortadan kaldırıyoruz.</a:t>
            </a:r>
          </a:p>
          <a:p>
            <a:endParaRPr lang="tr-TR" sz="4400" dirty="0">
              <a:latin typeface="Times New Roman" panose="02020603050405020304" pitchFamily="18" charset="0"/>
              <a:cs typeface="Times New Roman" panose="02020603050405020304" pitchFamily="18" charset="0"/>
            </a:endParaRPr>
          </a:p>
        </p:txBody>
      </p:sp>
      <p:sp>
        <p:nvSpPr>
          <p:cNvPr id="8" name="Metin Yer Tutucusu 7"/>
          <p:cNvSpPr>
            <a:spLocks noGrp="1"/>
          </p:cNvSpPr>
          <p:nvPr>
            <p:ph type="body" sz="quarter" idx="19"/>
          </p:nvPr>
        </p:nvSpPr>
        <p:spPr/>
        <p:txBody>
          <a:bodyPr/>
          <a:lstStyle/>
          <a:p>
            <a:r>
              <a:rPr lang="tr-TR" sz="5800" dirty="0"/>
              <a:t>Amaçlar</a:t>
            </a:r>
          </a:p>
        </p:txBody>
      </p:sp>
      <p:sp>
        <p:nvSpPr>
          <p:cNvPr id="13" name="İçerik Yer Tutucusu 12"/>
          <p:cNvSpPr>
            <a:spLocks noGrp="1"/>
          </p:cNvSpPr>
          <p:nvPr>
            <p:ph sz="quarter" idx="26"/>
          </p:nvPr>
        </p:nvSpPr>
        <p:spPr/>
        <p:txBody>
          <a:bodyPr>
            <a:normAutofit/>
          </a:bodyPr>
          <a:lstStyle/>
          <a:p>
            <a:r>
              <a:rPr lang="tr-TR" sz="6600" dirty="0">
                <a:latin typeface="Times New Roman" panose="02020603050405020304" pitchFamily="18" charset="0"/>
                <a:cs typeface="Times New Roman" panose="02020603050405020304" pitchFamily="18" charset="0"/>
              </a:rPr>
              <a:t>Uygulamamızın amacı insanların evde film izlerken karar vermekte zorlanmamasını sağlamak. Programın sizi en iyi şekilde tanıyıp size en iyi öneriyi vermesi.</a:t>
            </a:r>
          </a:p>
        </p:txBody>
      </p:sp>
      <p:sp>
        <p:nvSpPr>
          <p:cNvPr id="9" name="Metin Yer Tutucusu 8"/>
          <p:cNvSpPr>
            <a:spLocks noGrp="1"/>
          </p:cNvSpPr>
          <p:nvPr>
            <p:ph type="body" sz="quarter" idx="21"/>
          </p:nvPr>
        </p:nvSpPr>
        <p:spPr/>
        <p:txBody>
          <a:bodyPr/>
          <a:lstStyle/>
          <a:p>
            <a:r>
              <a:rPr lang="tr-TR" sz="5800" dirty="0"/>
              <a:t>Yöntemler</a:t>
            </a:r>
          </a:p>
        </p:txBody>
      </p:sp>
      <p:sp>
        <p:nvSpPr>
          <p:cNvPr id="14" name="İçerik Yer Tutucusu 13"/>
          <p:cNvSpPr>
            <a:spLocks noGrp="1"/>
          </p:cNvSpPr>
          <p:nvPr>
            <p:ph sz="quarter" idx="27"/>
          </p:nvPr>
        </p:nvSpPr>
        <p:spPr/>
        <p:txBody>
          <a:bodyPr>
            <a:noAutofit/>
          </a:bodyPr>
          <a:lstStyle/>
          <a:p>
            <a:r>
              <a:rPr lang="tr-TR" sz="6000" dirty="0">
                <a:latin typeface="Times New Roman" panose="02020603050405020304" pitchFamily="18" charset="0"/>
                <a:cs typeface="Times New Roman" panose="02020603050405020304" pitchFamily="18" charset="0"/>
              </a:rPr>
              <a:t>İzlediğiniz filmlere yapacağınız yorumlar ve vereceğiniz puanlar ile sizleri en iyi şekilde tanıyacak olan </a:t>
            </a:r>
            <a:r>
              <a:rPr lang="tr-TR" sz="6000" dirty="0" err="1">
                <a:latin typeface="Times New Roman" panose="02020603050405020304" pitchFamily="18" charset="0"/>
                <a:cs typeface="Times New Roman" panose="02020603050405020304" pitchFamily="18" charset="0"/>
              </a:rPr>
              <a:t>Python</a:t>
            </a:r>
            <a:r>
              <a:rPr lang="tr-TR" sz="6000" dirty="0">
                <a:latin typeface="Times New Roman" panose="02020603050405020304" pitchFamily="18" charset="0"/>
                <a:cs typeface="Times New Roman" panose="02020603050405020304" pitchFamily="18" charset="0"/>
              </a:rPr>
              <a:t> dilinde yazılmış arka planda çalışan </a:t>
            </a:r>
            <a:r>
              <a:rPr lang="tr-TR" sz="6000" dirty="0" err="1">
                <a:latin typeface="Times New Roman" panose="02020603050405020304" pitchFamily="18" charset="0"/>
                <a:cs typeface="Times New Roman" panose="02020603050405020304" pitchFamily="18" charset="0"/>
              </a:rPr>
              <a:t>Similarty</a:t>
            </a:r>
            <a:r>
              <a:rPr lang="tr-TR" sz="6000" dirty="0">
                <a:latin typeface="Times New Roman" panose="02020603050405020304" pitchFamily="18" charset="0"/>
                <a:cs typeface="Times New Roman" panose="02020603050405020304" pitchFamily="18" charset="0"/>
              </a:rPr>
              <a:t> </a:t>
            </a:r>
            <a:r>
              <a:rPr lang="tr-TR" sz="6000" dirty="0" err="1">
                <a:latin typeface="Times New Roman" panose="02020603050405020304" pitchFamily="18" charset="0"/>
                <a:cs typeface="Times New Roman" panose="02020603050405020304" pitchFamily="18" charset="0"/>
              </a:rPr>
              <a:t>Algorithm</a:t>
            </a:r>
            <a:r>
              <a:rPr lang="tr-TR" sz="6000" dirty="0">
                <a:latin typeface="Times New Roman" panose="02020603050405020304" pitchFamily="18" charset="0"/>
                <a:cs typeface="Times New Roman" panose="02020603050405020304" pitchFamily="18" charset="0"/>
              </a:rPr>
              <a:t> (Benzerlik Algoritması) ile herhangi internete bağlı bir cihaz ile </a:t>
            </a:r>
            <a:r>
              <a:rPr lang="tr-TR" sz="6000" dirty="0">
                <a:latin typeface="Times New Roman" panose="02020603050405020304" pitchFamily="18" charset="0"/>
                <a:cs typeface="Times New Roman" panose="02020603050405020304" pitchFamily="18" charset="0"/>
                <a:hlinkClick r:id="rId3"/>
              </a:rPr>
              <a:t>www.bugunneizlesem.site</a:t>
            </a:r>
            <a:r>
              <a:rPr lang="tr-TR" sz="6000" dirty="0">
                <a:latin typeface="Times New Roman" panose="02020603050405020304" pitchFamily="18" charset="0"/>
                <a:cs typeface="Times New Roman" panose="02020603050405020304" pitchFamily="18" charset="0"/>
              </a:rPr>
              <a:t> linkinden ulaşabileceğiniz bir web uygulaması ile sizlere en iyi film önerisini yapıyoruz. Kullandığımız bu yöntem makine öğrenmesi ile sizleri en iyi şekilde tanıyıp en iyi öneri yapacak.</a:t>
            </a:r>
          </a:p>
        </p:txBody>
      </p:sp>
      <p:sp>
        <p:nvSpPr>
          <p:cNvPr id="16" name="Metin Yer Tutucusu 15"/>
          <p:cNvSpPr>
            <a:spLocks noGrp="1"/>
          </p:cNvSpPr>
          <p:nvPr>
            <p:ph type="body" sz="quarter" idx="29"/>
          </p:nvPr>
        </p:nvSpPr>
        <p:spPr/>
        <p:txBody>
          <a:bodyPr/>
          <a:lstStyle/>
          <a:p>
            <a:r>
              <a:rPr lang="tr-TR" sz="5800" dirty="0"/>
              <a:t>Sonuçlar</a:t>
            </a:r>
          </a:p>
        </p:txBody>
      </p:sp>
      <p:sp>
        <p:nvSpPr>
          <p:cNvPr id="17" name="İçerik Yer Tutucusu 16"/>
          <p:cNvSpPr>
            <a:spLocks noGrp="1"/>
          </p:cNvSpPr>
          <p:nvPr>
            <p:ph sz="quarter" idx="30"/>
          </p:nvPr>
        </p:nvSpPr>
        <p:spPr/>
        <p:txBody>
          <a:bodyPr>
            <a:normAutofit/>
          </a:bodyPr>
          <a:lstStyle/>
          <a:p>
            <a:r>
              <a:rPr lang="tr-TR" sz="6000" dirty="0">
                <a:latin typeface="Times New Roman" panose="02020603050405020304" pitchFamily="18" charset="0"/>
                <a:cs typeface="Times New Roman" panose="02020603050405020304" pitchFamily="18" charset="0"/>
              </a:rPr>
              <a:t>Yaptığımız testlerde aldığımız sonuçlar algoritmamızın en iyi </a:t>
            </a:r>
            <a:r>
              <a:rPr lang="tr-TR" sz="6000" dirty="0" err="1">
                <a:latin typeface="Times New Roman" panose="02020603050405020304" pitchFamily="18" charset="0"/>
                <a:cs typeface="Times New Roman" panose="02020603050405020304" pitchFamily="18" charset="0"/>
              </a:rPr>
              <a:t>şekidle</a:t>
            </a:r>
            <a:r>
              <a:rPr lang="tr-TR" sz="6000" dirty="0">
                <a:latin typeface="Times New Roman" panose="02020603050405020304" pitchFamily="18" charset="0"/>
                <a:cs typeface="Times New Roman" panose="02020603050405020304" pitchFamily="18" charset="0"/>
              </a:rPr>
              <a:t> çalıştığını gösteriyor. Size uygun filmleri sizin yaptığınız yorumlarla ve puanlamalarla seçebiliyoruz.</a:t>
            </a:r>
          </a:p>
        </p:txBody>
      </p:sp>
      <p:pic>
        <p:nvPicPr>
          <p:cNvPr id="33" name="Resim 32" descr="metin içeren bir resim&#10;&#10;Açıklama otomatik olarak oluşturuldu">
            <a:extLst>
              <a:ext uri="{FF2B5EF4-FFF2-40B4-BE49-F238E27FC236}">
                <a16:creationId xmlns:a16="http://schemas.microsoft.com/office/drawing/2014/main" id="{6E29AC15-4BC1-4B1B-8F77-C7658C3ADB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48443" y="191582"/>
            <a:ext cx="10294344" cy="3228950"/>
          </a:xfrm>
          <a:prstGeom prst="rect">
            <a:avLst/>
          </a:prstGeom>
        </p:spPr>
      </p:pic>
      <p:sp>
        <p:nvSpPr>
          <p:cNvPr id="38" name="Metin kutusu 37">
            <a:extLst>
              <a:ext uri="{FF2B5EF4-FFF2-40B4-BE49-F238E27FC236}">
                <a16:creationId xmlns:a16="http://schemas.microsoft.com/office/drawing/2014/main" id="{926ECF8F-3C44-42BB-8DCE-9AE834338215}"/>
              </a:ext>
            </a:extLst>
          </p:cNvPr>
          <p:cNvSpPr txBox="1"/>
          <p:nvPr/>
        </p:nvSpPr>
        <p:spPr>
          <a:xfrm>
            <a:off x="29667258" y="6254034"/>
            <a:ext cx="12458700" cy="1015663"/>
          </a:xfrm>
          <a:prstGeom prst="rect">
            <a:avLst/>
          </a:prstGeom>
          <a:noFill/>
        </p:spPr>
        <p:txBody>
          <a:bodyPr wrap="square" rtlCol="0">
            <a:spAutoFit/>
          </a:bodyPr>
          <a:lstStyle/>
          <a:p>
            <a:r>
              <a:rPr lang="tr-TR" sz="6000" dirty="0">
                <a:solidFill>
                  <a:schemeClr val="bg1"/>
                </a:solidFill>
                <a:latin typeface="+mj-lt"/>
              </a:rPr>
              <a:t>Sistem Mimarisi</a:t>
            </a:r>
          </a:p>
        </p:txBody>
      </p:sp>
      <p:sp>
        <p:nvSpPr>
          <p:cNvPr id="40" name="Metin kutusu 39">
            <a:extLst>
              <a:ext uri="{FF2B5EF4-FFF2-40B4-BE49-F238E27FC236}">
                <a16:creationId xmlns:a16="http://schemas.microsoft.com/office/drawing/2014/main" id="{4D881D3E-CB16-4E6F-BA12-1FACBF608927}"/>
              </a:ext>
            </a:extLst>
          </p:cNvPr>
          <p:cNvSpPr txBox="1"/>
          <p:nvPr/>
        </p:nvSpPr>
        <p:spPr>
          <a:xfrm>
            <a:off x="1170431" y="14859000"/>
            <a:ext cx="12583669" cy="1015663"/>
          </a:xfrm>
          <a:prstGeom prst="rect">
            <a:avLst/>
          </a:prstGeom>
          <a:noFill/>
        </p:spPr>
        <p:txBody>
          <a:bodyPr wrap="square" rtlCol="0">
            <a:spAutoFit/>
          </a:bodyPr>
          <a:lstStyle/>
          <a:p>
            <a:r>
              <a:rPr lang="tr-TR" sz="6000" dirty="0">
                <a:solidFill>
                  <a:schemeClr val="bg1"/>
                </a:solidFill>
                <a:latin typeface="+mj-lt"/>
              </a:rPr>
              <a:t>Teknoloji Alanları</a:t>
            </a:r>
          </a:p>
        </p:txBody>
      </p:sp>
      <p:sp>
        <p:nvSpPr>
          <p:cNvPr id="49" name="Dikdörtgen 48">
            <a:extLst>
              <a:ext uri="{FF2B5EF4-FFF2-40B4-BE49-F238E27FC236}">
                <a16:creationId xmlns:a16="http://schemas.microsoft.com/office/drawing/2014/main" id="{73D75815-DB41-450B-B36C-55895853BF1F}"/>
              </a:ext>
            </a:extLst>
          </p:cNvPr>
          <p:cNvSpPr/>
          <p:nvPr/>
        </p:nvSpPr>
        <p:spPr>
          <a:xfrm>
            <a:off x="1676401" y="15874663"/>
            <a:ext cx="11658599" cy="7116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6000" dirty="0" err="1"/>
          </a:p>
        </p:txBody>
      </p:sp>
      <p:sp>
        <p:nvSpPr>
          <p:cNvPr id="51" name="Metin kutusu 50">
            <a:extLst>
              <a:ext uri="{FF2B5EF4-FFF2-40B4-BE49-F238E27FC236}">
                <a16:creationId xmlns:a16="http://schemas.microsoft.com/office/drawing/2014/main" id="{53617063-04F3-4E8C-98ED-D3BDF2484C32}"/>
              </a:ext>
            </a:extLst>
          </p:cNvPr>
          <p:cNvSpPr txBox="1"/>
          <p:nvPr/>
        </p:nvSpPr>
        <p:spPr>
          <a:xfrm>
            <a:off x="1170431" y="16459200"/>
            <a:ext cx="11658599" cy="3785652"/>
          </a:xfrm>
          <a:prstGeom prst="rect">
            <a:avLst/>
          </a:prstGeom>
          <a:noFill/>
        </p:spPr>
        <p:txBody>
          <a:bodyPr wrap="square" rtlCol="0">
            <a:spAutoFit/>
          </a:bodyPr>
          <a:lstStyle/>
          <a:p>
            <a:r>
              <a:rPr lang="tr-TR" sz="6000" dirty="0"/>
              <a:t>-</a:t>
            </a:r>
            <a:r>
              <a:rPr lang="tr-TR" sz="6000" dirty="0" err="1"/>
              <a:t>Big</a:t>
            </a:r>
            <a:r>
              <a:rPr lang="tr-TR" sz="6000" dirty="0"/>
              <a:t> Data</a:t>
            </a:r>
          </a:p>
          <a:p>
            <a:r>
              <a:rPr lang="tr-TR" sz="6000" dirty="0"/>
              <a:t>-</a:t>
            </a:r>
            <a:r>
              <a:rPr lang="tr-TR" sz="6000" dirty="0" err="1"/>
              <a:t>İnformation</a:t>
            </a:r>
            <a:r>
              <a:rPr lang="tr-TR" sz="6000" dirty="0"/>
              <a:t> Security,</a:t>
            </a:r>
          </a:p>
          <a:p>
            <a:r>
              <a:rPr lang="tr-TR" sz="6000" dirty="0"/>
              <a:t>-Machine Learning,</a:t>
            </a:r>
          </a:p>
          <a:p>
            <a:r>
              <a:rPr lang="tr-TR" sz="6000" dirty="0"/>
              <a:t>-MVC</a:t>
            </a:r>
          </a:p>
        </p:txBody>
      </p:sp>
      <p:pic>
        <p:nvPicPr>
          <p:cNvPr id="62" name="Resim 61">
            <a:extLst>
              <a:ext uri="{FF2B5EF4-FFF2-40B4-BE49-F238E27FC236}">
                <a16:creationId xmlns:a16="http://schemas.microsoft.com/office/drawing/2014/main" id="{36D25567-4229-422A-9163-A1C4D0FDEFA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9951362" y="7551510"/>
            <a:ext cx="11658599" cy="14965589"/>
          </a:xfrm>
          <a:prstGeom prst="rect">
            <a:avLst/>
          </a:prstGeom>
          <a:noFill/>
          <a:ln>
            <a:noFill/>
          </a:ln>
        </p:spPr>
      </p:pic>
      <p:sp>
        <p:nvSpPr>
          <p:cNvPr id="52" name="Metin kutusu 51">
            <a:extLst>
              <a:ext uri="{FF2B5EF4-FFF2-40B4-BE49-F238E27FC236}">
                <a16:creationId xmlns:a16="http://schemas.microsoft.com/office/drawing/2014/main" id="{A0B37D2C-BFF1-4D3A-9B4E-063ECD8E86C0}"/>
              </a:ext>
            </a:extLst>
          </p:cNvPr>
          <p:cNvSpPr txBox="1"/>
          <p:nvPr/>
        </p:nvSpPr>
        <p:spPr>
          <a:xfrm>
            <a:off x="29667258" y="24803100"/>
            <a:ext cx="11942703" cy="5632311"/>
          </a:xfrm>
          <a:prstGeom prst="rect">
            <a:avLst/>
          </a:prstGeom>
          <a:noFill/>
        </p:spPr>
        <p:txBody>
          <a:bodyPr wrap="square" rtlCol="0">
            <a:spAutoFit/>
          </a:bodyPr>
          <a:lstStyle/>
          <a:p>
            <a:r>
              <a:rPr lang="tr-TR" sz="6000" dirty="0"/>
              <a:t>İnternete bağlanabilen herhangi bir cihaz bu uygulamayı kullanmanız için yeterli olacaktır. Düşük seviyeli bir donanım ile istediğiniz yerden uygulamayı kullanabilirsiniz.</a:t>
            </a:r>
          </a:p>
        </p:txBody>
      </p:sp>
      <p:sp>
        <p:nvSpPr>
          <p:cNvPr id="53" name="Metin kutusu 52">
            <a:extLst>
              <a:ext uri="{FF2B5EF4-FFF2-40B4-BE49-F238E27FC236}">
                <a16:creationId xmlns:a16="http://schemas.microsoft.com/office/drawing/2014/main" id="{D2EC4AED-0CBC-448A-9708-1FCA7452D7D0}"/>
              </a:ext>
            </a:extLst>
          </p:cNvPr>
          <p:cNvSpPr txBox="1"/>
          <p:nvPr/>
        </p:nvSpPr>
        <p:spPr>
          <a:xfrm>
            <a:off x="29667258" y="23175075"/>
            <a:ext cx="10985442" cy="1015663"/>
          </a:xfrm>
          <a:prstGeom prst="rect">
            <a:avLst/>
          </a:prstGeom>
          <a:noFill/>
        </p:spPr>
        <p:txBody>
          <a:bodyPr wrap="square" rtlCol="0">
            <a:spAutoFit/>
          </a:bodyPr>
          <a:lstStyle/>
          <a:p>
            <a:r>
              <a:rPr lang="tr-TR" sz="6000" dirty="0">
                <a:solidFill>
                  <a:schemeClr val="bg1"/>
                </a:solidFill>
                <a:latin typeface="+mj-lt"/>
              </a:rPr>
              <a:t>Gereksinimler</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Tıp Posteri">
  <a:themeElements>
    <a:clrScheme name="Tıp Posteri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lang="tr-T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lang="tr-T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3F3875-7A7F-481F-975A-FD11B1B30A0C}">
  <ds:schemaRefs>
    <ds:schemaRef ds:uri="http://schemas.microsoft.com/sharepoint/v3/contenttype/forms"/>
  </ds:schemaRefs>
</ds:datastoreItem>
</file>

<file path=customXml/itemProps2.xml><?xml version="1.0" encoding="utf-8"?>
<ds:datastoreItem xmlns:ds="http://schemas.openxmlformats.org/officeDocument/2006/customXml" ds:itemID="{7D271D13-D20F-4697-97AA-66DC15DE63F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013AD7E-0B42-4A01-861E-64E1CDF736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278</Words>
  <Application>Microsoft Office PowerPoint</Application>
  <PresentationFormat>Özel</PresentationFormat>
  <Paragraphs>23</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Impact</vt:lpstr>
      <vt:lpstr>Times New Roman</vt:lpstr>
      <vt:lpstr>Tıp Posteri</vt:lpstr>
      <vt:lpstr>Bugün Ne İzlesem?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2013-06-24T19:44:51Z</dcterms:created>
  <dcterms:modified xsi:type="dcterms:W3CDTF">2021-09-10T13:20:41Z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